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4096"/>
          </a:xfrm>
          <a:prstGeom prst="rect">
            <a:avLst/>
          </a:prstGeom>
        </p:spPr>
      </p:pic>
      <p:sp>
        <p:nvSpPr>
          <p:cNvPr id="9" name="직사각형 8"/>
          <p:cNvSpPr/>
          <p:nvPr userDrawn="1"/>
        </p:nvSpPr>
        <p:spPr>
          <a:xfrm>
            <a:off x="1845733" y="4250267"/>
            <a:ext cx="10346267" cy="26077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81" b="88529"/>
          <a:stretch/>
        </p:blipFill>
        <p:spPr>
          <a:xfrm>
            <a:off x="9592733" y="0"/>
            <a:ext cx="2599267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931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9793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151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997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3023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7465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3424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626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646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0199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FECE4-679D-4B9A-B094-40B63E6B9B6B}" type="datetimeFigureOut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3981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1934" y="2091264"/>
            <a:ext cx="8830733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Title</a:t>
            </a:r>
            <a:endParaRPr lang="ko-KR" alt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21934" y="4284133"/>
            <a:ext cx="894926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(</a:t>
            </a:r>
            <a:r>
              <a:rPr lang="en-US" altLang="ko-K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 or Organization, Country)</a:t>
            </a:r>
            <a:endParaRPr lang="ko-KR" altLang="en-US" sz="20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07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637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</Words>
  <Application>Microsoft Office PowerPoint</Application>
  <PresentationFormat>와이드스크린</PresentationFormat>
  <Paragraphs>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Times New Roman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4</cp:revision>
  <dcterms:created xsi:type="dcterms:W3CDTF">2023-05-31T06:29:22Z</dcterms:created>
  <dcterms:modified xsi:type="dcterms:W3CDTF">2023-07-12T08:32:30Z</dcterms:modified>
</cp:coreProperties>
</file>